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3"/>
  </p:notesMasterIdLst>
  <p:sldIdLst>
    <p:sldId id="256" r:id="rId2"/>
    <p:sldId id="406" r:id="rId3"/>
    <p:sldId id="409" r:id="rId4"/>
    <p:sldId id="365" r:id="rId5"/>
    <p:sldId id="265" r:id="rId6"/>
    <p:sldId id="522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23" r:id="rId17"/>
    <p:sldId id="501" r:id="rId18"/>
    <p:sldId id="524" r:id="rId19"/>
    <p:sldId id="525" r:id="rId20"/>
    <p:sldId id="526" r:id="rId21"/>
    <p:sldId id="527" r:id="rId22"/>
    <p:sldId id="503" r:id="rId23"/>
    <p:sldId id="499" r:id="rId24"/>
    <p:sldId id="500" r:id="rId25"/>
    <p:sldId id="498" r:id="rId26"/>
    <p:sldId id="496" r:id="rId27"/>
    <p:sldId id="492" r:id="rId28"/>
    <p:sldId id="495" r:id="rId29"/>
    <p:sldId id="491" r:id="rId30"/>
    <p:sldId id="512" r:id="rId31"/>
    <p:sldId id="515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522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23"/>
            <p14:sldId id="501"/>
            <p14:sldId id="524"/>
            <p14:sldId id="525"/>
            <p14:sldId id="526"/>
            <p14:sldId id="527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>
            <p14:sldId id="491"/>
            <p14:sldId id="512"/>
            <p14:sldId id="515"/>
          </p14:sldIdLst>
        </p14:section>
      </p14:sectionLst>
    </p:ext>
    <p:ext uri="{EFAFB233-063F-42B5-8137-9DF3F51BA10A}">
      <p15:sldGuideLst xmlns:p15="http://schemas.microsoft.com/office/powerpoint/2012/main">
        <p15:guide id="2" pos="1867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8CBAD"/>
    <a:srgbClr val="DBDBDB"/>
    <a:srgbClr val="C5E0B4"/>
    <a:srgbClr val="BDD7EE"/>
    <a:srgbClr val="FFF6DD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0233" autoAdjust="0"/>
  </p:normalViewPr>
  <p:slideViewPr>
    <p:cSldViewPr snapToGrid="0" showGuides="1">
      <p:cViewPr varScale="1">
        <p:scale>
          <a:sx n="95" d="100"/>
          <a:sy n="95" d="100"/>
        </p:scale>
        <p:origin x="114" y="198"/>
      </p:cViewPr>
      <p:guideLst>
        <p:guide pos="1867"/>
        <p:guide orient="horz" pos="20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9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24426" y="3004685"/>
          <a:ext cx="6871676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평서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2481789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3" y="1033844"/>
            <a:ext cx="2763000" cy="1938055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81143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4825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>
                <a:solidFill>
                  <a:schemeClr val="bg1"/>
                </a:solidFill>
              </a:rPr>
              <a:t>전투 화면 </a:t>
            </a:r>
            <a:r>
              <a:rPr lang="en-US" altLang="ko-KR">
                <a:solidFill>
                  <a:schemeClr val="bg1"/>
                </a:solidFill>
              </a:rPr>
              <a:t>UI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10168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10168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4302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76373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4862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8764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54787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58804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493674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54787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33596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48693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06313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55307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57593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58804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29075006"/>
              </p:ext>
            </p:extLst>
          </p:nvPr>
        </p:nvGraphicFramePr>
        <p:xfrm>
          <a:off x="7589838" y="19792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95963" y="4303668"/>
            <a:ext cx="163394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95862"/>
              </p:ext>
            </p:extLst>
          </p:nvPr>
        </p:nvGraphicFramePr>
        <p:xfrm>
          <a:off x="7589838" y="4561477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유저의 경우 조이스틱 위치가 오른쪽에 있는 것을 더 선호할 경우가 있음으로 좌우반전이 가능하도록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저장 버튼의 경우 다른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보다 크게 출력해 강조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실수로 배치한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정보를 초기화하지 않도록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본인에게 어떻게 적용되는지 체험할 수 있게 해 반복적으로 설정화면을 오가며 배치를 변경할 필요가 없도록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09363708"/>
              </p:ext>
            </p:extLst>
          </p:nvPr>
        </p:nvGraphicFramePr>
        <p:xfrm>
          <a:off x="7589838" y="1787525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02287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Ppt</a:t>
                      </a:r>
                      <a:r>
                        <a:rPr lang="ko-KR" altLang="en-US" sz="1000" dirty="0"/>
                        <a:t> 제목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설명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46230302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300403"/>
              </p:ext>
            </p:extLst>
          </p:nvPr>
        </p:nvGraphicFramePr>
        <p:xfrm>
          <a:off x="7589838" y="4503520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무기를 찾아서 시연해 볼 수 있도록 검색기능을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무기의 이름 대신 범주를 사용해 원하는 무기를 찾을 수 있도록 도움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착용무기의 변경이 자유로워야 함으로 착용 중인 아이템에 대한 정보와 착용해제 기능을 함께 지원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 경험상 스크롤 바를 사용하는 것보다 영역을 터치하는 것으로 아이템 리스트를 확인하는 것이 좋다고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9761513"/>
              </p:ext>
            </p:extLst>
          </p:nvPr>
        </p:nvGraphicFramePr>
        <p:xfrm>
          <a:off x="7589838" y="1752648"/>
          <a:ext cx="4153883" cy="261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찾아주는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착용한 아이템을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터치하는 것으로 착용 해제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한번에 착용한 모든 아이템을 착용 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상하로 화면을 스크롤 하는 것으로 아이템을 찾을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영향을 받음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541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51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3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15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3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4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0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79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856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39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1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890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28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C5128-388B-4B24-BFC4-03DF26C5DE01}"/>
              </a:ext>
            </a:extLst>
          </p:cNvPr>
          <p:cNvSpPr txBox="1"/>
          <p:nvPr/>
        </p:nvSpPr>
        <p:spPr>
          <a:xfrm>
            <a:off x="533400" y="1276350"/>
            <a:ext cx="9658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대중적인 모바일 </a:t>
            </a:r>
            <a:r>
              <a:rPr lang="en-US" altLang="ko-KR" dirty="0"/>
              <a:t>RPG</a:t>
            </a:r>
            <a:r>
              <a:rPr lang="ko-KR" altLang="en-US" dirty="0"/>
              <a:t>의 조작 방식과 </a:t>
            </a:r>
            <a:r>
              <a:rPr lang="en-US" altLang="ko-KR" dirty="0"/>
              <a:t>UI </a:t>
            </a:r>
            <a:r>
              <a:rPr lang="ko-KR" altLang="en-US" dirty="0"/>
              <a:t>표현 방식을 활용할 예정</a:t>
            </a:r>
            <a:endParaRPr lang="en-US" altLang="ko-KR" dirty="0"/>
          </a:p>
          <a:p>
            <a:r>
              <a:rPr lang="ko-KR" altLang="en-US" dirty="0"/>
              <a:t>조이스틱의 기능을 </a:t>
            </a:r>
            <a:r>
              <a:rPr lang="en-US" altLang="ko-KR" dirty="0"/>
              <a:t>3</a:t>
            </a:r>
            <a:r>
              <a:rPr lang="ko-KR" altLang="en-US" dirty="0"/>
              <a:t>가지로 분류해 유저가 원하는 방식의 조작을 사용할 수 있도록 할 예정</a:t>
            </a:r>
            <a:endParaRPr lang="en-US" altLang="ko-KR" dirty="0"/>
          </a:p>
          <a:p>
            <a:r>
              <a:rPr lang="ko-KR" altLang="en-US" dirty="0"/>
              <a:t>기본 방식으로 화면에 조이스틱 출력 위치를 고정으로 하고 해당 </a:t>
            </a:r>
            <a:r>
              <a:rPr lang="en-US" altLang="ko-KR" dirty="0"/>
              <a:t>UI</a:t>
            </a:r>
            <a:r>
              <a:rPr lang="ko-KR" altLang="en-US" dirty="0"/>
              <a:t>출력 위치를 기준으로 인식 범위를 계산해 조작하도록 함</a:t>
            </a:r>
            <a:endParaRPr lang="en-US" altLang="ko-KR" dirty="0"/>
          </a:p>
          <a:p>
            <a:r>
              <a:rPr lang="ko-KR" altLang="en-US" dirty="0"/>
              <a:t>나머지 두개의 방식은 유저의 조작 숙련도가 낮은 경우 또는 기본 조작방식이 불편할 경우 직접 설정에서 조작 방식을 조정할 수 있도록 하는 부가기능이 추가된 </a:t>
            </a:r>
            <a:r>
              <a:rPr lang="en-US" altLang="ko-KR" dirty="0"/>
              <a:t>UI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25">
            <a:extLst>
              <a:ext uri="{FF2B5EF4-FFF2-40B4-BE49-F238E27FC236}">
                <a16:creationId xmlns:a16="http://schemas.microsoft.com/office/drawing/2014/main" id="{D6DB6711-4504-4054-B540-B482373D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9" t="57378" r="-2" b="-27"/>
          <a:stretch/>
        </p:blipFill>
        <p:spPr>
          <a:xfrm>
            <a:off x="1581150" y="3886200"/>
            <a:ext cx="4514850" cy="33432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94F466-182E-4024-B390-2D2BA5BDA5A6}"/>
              </a:ext>
            </a:extLst>
          </p:cNvPr>
          <p:cNvGrpSpPr/>
          <p:nvPr/>
        </p:nvGrpSpPr>
        <p:grpSpPr>
          <a:xfrm>
            <a:off x="6781799" y="3098827"/>
            <a:ext cx="1130301" cy="1136623"/>
            <a:chOff x="8115299" y="4083077"/>
            <a:chExt cx="1130301" cy="1136623"/>
          </a:xfrm>
        </p:grpSpPr>
        <p:pic>
          <p:nvPicPr>
            <p:cNvPr id="11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C3C83C4A-F60A-4358-B54C-C1C6BCFB9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244EA42E-C3D7-4070-A639-38792F5D90C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DEB5E8B3-EB11-4C4A-8794-F5D16ADB8656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016DFCD-7027-430B-A2D8-EA8F92BF9B86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A0F1E65-A1DE-48EC-A949-3E093D18CEC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BFFBA35-3F31-40FF-936D-B1737AF21645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4B5382A9-4697-45C9-918D-F8F0CB43F889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65C51ED-E81F-4BF0-8C54-786FC506F038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EAD953A4-2E4F-4767-9521-B4C638370449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469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657191"/>
            <a:ext cx="10515600" cy="474663"/>
          </a:xfrm>
        </p:spPr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id="{B96B84F1-5E5C-47A1-B2BE-913148A77865}"/>
              </a:ext>
            </a:extLst>
          </p:cNvPr>
          <p:cNvGrpSpPr/>
          <p:nvPr/>
        </p:nvGrpSpPr>
        <p:grpSpPr>
          <a:xfrm>
            <a:off x="7213633" y="1813708"/>
            <a:ext cx="4528787" cy="2494450"/>
            <a:chOff x="7213633" y="1813708"/>
            <a:chExt cx="4528787" cy="24944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BF110D4-3A02-4CEA-B70D-2F89CB3AC0BB}"/>
                </a:ext>
              </a:extLst>
            </p:cNvPr>
            <p:cNvSpPr/>
            <p:nvPr/>
          </p:nvSpPr>
          <p:spPr>
            <a:xfrm>
              <a:off x="9201882" y="2232023"/>
              <a:ext cx="254053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CC8334-ADFA-4F1E-A40D-D5AEAFEB9C92}"/>
                </a:ext>
              </a:extLst>
            </p:cNvPr>
            <p:cNvSpPr/>
            <p:nvPr/>
          </p:nvSpPr>
          <p:spPr>
            <a:xfrm>
              <a:off x="7213633" y="2232023"/>
              <a:ext cx="184654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AF345E3-773F-477D-8AA7-43DB3BB84C8A}"/>
                </a:ext>
              </a:extLst>
            </p:cNvPr>
            <p:cNvSpPr/>
            <p:nvPr/>
          </p:nvSpPr>
          <p:spPr>
            <a:xfrm>
              <a:off x="7981966" y="2947798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64CDB23-2F84-436E-A15D-294736F57317}"/>
                </a:ext>
              </a:extLst>
            </p:cNvPr>
            <p:cNvSpPr/>
            <p:nvPr/>
          </p:nvSpPr>
          <p:spPr>
            <a:xfrm>
              <a:off x="8428362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FA7346E-BFB6-4213-8490-3FEC225891A2}"/>
                </a:ext>
              </a:extLst>
            </p:cNvPr>
            <p:cNvSpPr/>
            <p:nvPr/>
          </p:nvSpPr>
          <p:spPr>
            <a:xfrm>
              <a:off x="7533711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6AB6AE0-F379-4AD1-80A7-4C10FDFB97BD}"/>
                </a:ext>
              </a:extLst>
            </p:cNvPr>
            <p:cNvSpPr/>
            <p:nvPr/>
          </p:nvSpPr>
          <p:spPr>
            <a:xfrm>
              <a:off x="8428362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9B0DB26-4EAD-4420-80C8-4F2AADFB34FF}"/>
                </a:ext>
              </a:extLst>
            </p:cNvPr>
            <p:cNvSpPr/>
            <p:nvPr/>
          </p:nvSpPr>
          <p:spPr>
            <a:xfrm>
              <a:off x="7533711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BB2C86-9A28-4F6D-93FE-EBA2884FD151}"/>
                </a:ext>
              </a:extLst>
            </p:cNvPr>
            <p:cNvSpPr/>
            <p:nvPr/>
          </p:nvSpPr>
          <p:spPr>
            <a:xfrm>
              <a:off x="8428362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9F50CC-D9A5-4CAB-82A7-C5CA284E56BF}"/>
                </a:ext>
              </a:extLst>
            </p:cNvPr>
            <p:cNvSpPr/>
            <p:nvPr/>
          </p:nvSpPr>
          <p:spPr>
            <a:xfrm>
              <a:off x="7533711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317567B-6C72-4631-9B2D-4AA951C411B2}"/>
                </a:ext>
              </a:extLst>
            </p:cNvPr>
            <p:cNvSpPr/>
            <p:nvPr/>
          </p:nvSpPr>
          <p:spPr>
            <a:xfrm>
              <a:off x="7980107" y="2531403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5FD4BA-7284-4770-8D6C-D3B81282E337}"/>
                </a:ext>
              </a:extLst>
            </p:cNvPr>
            <p:cNvSpPr/>
            <p:nvPr/>
          </p:nvSpPr>
          <p:spPr>
            <a:xfrm>
              <a:off x="7980107" y="3367004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F01AC70-DD1C-4317-840D-F284DB6F30B2}"/>
                </a:ext>
              </a:extLst>
            </p:cNvPr>
            <p:cNvCxnSpPr>
              <a:stCxn id="105" idx="2"/>
              <a:endCxn id="97" idx="0"/>
            </p:cNvCxnSpPr>
            <p:nvPr/>
          </p:nvCxnSpPr>
          <p:spPr>
            <a:xfrm>
              <a:off x="8135047" y="2841283"/>
              <a:ext cx="1859" cy="1065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EEA9491-1D8A-49F8-A74F-0EC9D564C0DC}"/>
                </a:ext>
              </a:extLst>
            </p:cNvPr>
            <p:cNvCxnSpPr>
              <a:cxnSpLocks/>
              <a:stCxn id="99" idx="1"/>
              <a:endCxn id="97" idx="3"/>
            </p:cNvCxnSpPr>
            <p:nvPr/>
          </p:nvCxnSpPr>
          <p:spPr>
            <a:xfrm flipH="1">
              <a:off x="8291846" y="3102738"/>
              <a:ext cx="1365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6F096C6-8160-47ED-BCF4-A53E87150B19}"/>
                </a:ext>
              </a:extLst>
            </p:cNvPr>
            <p:cNvCxnSpPr>
              <a:cxnSpLocks/>
              <a:stCxn id="106" idx="0"/>
              <a:endCxn id="97" idx="2"/>
            </p:cNvCxnSpPr>
            <p:nvPr/>
          </p:nvCxnSpPr>
          <p:spPr>
            <a:xfrm flipV="1">
              <a:off x="8135047" y="3257678"/>
              <a:ext cx="1859" cy="1093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E03605F-3EC5-4766-AB58-4591052D1F96}"/>
                </a:ext>
              </a:extLst>
            </p:cNvPr>
            <p:cNvCxnSpPr>
              <a:cxnSpLocks/>
              <a:stCxn id="97" idx="1"/>
              <a:endCxn id="100" idx="3"/>
            </p:cNvCxnSpPr>
            <p:nvPr/>
          </p:nvCxnSpPr>
          <p:spPr>
            <a:xfrm flipH="1">
              <a:off x="7843591" y="3102738"/>
              <a:ext cx="1383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79FF20-0FB1-4F27-80C9-4108137BCCD3}"/>
                </a:ext>
              </a:extLst>
            </p:cNvPr>
            <p:cNvSpPr/>
            <p:nvPr/>
          </p:nvSpPr>
          <p:spPr>
            <a:xfrm>
              <a:off x="7213633" y="1813708"/>
              <a:ext cx="1846548" cy="371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스테이지 정보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760BE0-94EA-4EBF-B734-23EC533B3A08}"/>
                </a:ext>
              </a:extLst>
            </p:cNvPr>
            <p:cNvSpPr/>
            <p:nvPr/>
          </p:nvSpPr>
          <p:spPr>
            <a:xfrm>
              <a:off x="9286921" y="358243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3513DC8-73DA-43ED-B2B0-3C12F4470967}"/>
                </a:ext>
              </a:extLst>
            </p:cNvPr>
            <p:cNvSpPr/>
            <p:nvPr/>
          </p:nvSpPr>
          <p:spPr>
            <a:xfrm>
              <a:off x="9286921" y="316322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823268F-3C71-46D7-8ABB-270EDCD5F335}"/>
                </a:ext>
              </a:extLst>
            </p:cNvPr>
            <p:cNvSpPr/>
            <p:nvPr/>
          </p:nvSpPr>
          <p:spPr>
            <a:xfrm>
              <a:off x="9286921" y="2744022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21CE08B4-87BE-4C88-A2E1-81C13BCED0B3}"/>
                </a:ext>
              </a:extLst>
            </p:cNvPr>
            <p:cNvSpPr txBox="1"/>
            <p:nvPr/>
          </p:nvSpPr>
          <p:spPr>
            <a:xfrm>
              <a:off x="9710738" y="2768157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이미 클리어한 방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B8E1-0527-45AF-8211-BB7D93E99794}"/>
                </a:ext>
              </a:extLst>
            </p:cNvPr>
            <p:cNvSpPr txBox="1"/>
            <p:nvPr/>
          </p:nvSpPr>
          <p:spPr>
            <a:xfrm>
              <a:off x="9710738" y="3187363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인접한 방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6A9267B-A388-4FFC-99F5-E317BDDE979A}"/>
                </a:ext>
              </a:extLst>
            </p:cNvPr>
            <p:cNvSpPr txBox="1"/>
            <p:nvPr/>
          </p:nvSpPr>
          <p:spPr>
            <a:xfrm>
              <a:off x="9710738" y="3606569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아직 클리어 하지 않은 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166DFF6-C0D3-43DA-AC6B-92FC23E03F57}"/>
                </a:ext>
              </a:extLst>
            </p:cNvPr>
            <p:cNvSpPr/>
            <p:nvPr/>
          </p:nvSpPr>
          <p:spPr>
            <a:xfrm>
              <a:off x="9286921" y="2321146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6F8BE2-7F0D-40CF-93BF-836B5700FDDE}"/>
                </a:ext>
              </a:extLst>
            </p:cNvPr>
            <p:cNvSpPr txBox="1"/>
            <p:nvPr/>
          </p:nvSpPr>
          <p:spPr>
            <a:xfrm>
              <a:off x="9710738" y="2348951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현재 위치한 방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09188D2-B231-4368-8D34-19CECC8C583B}"/>
                </a:ext>
              </a:extLst>
            </p:cNvPr>
            <p:cNvSpPr/>
            <p:nvPr/>
          </p:nvSpPr>
          <p:spPr>
            <a:xfrm>
              <a:off x="7574027" y="258342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D171C4A-9130-4F8B-A427-5CD43B2127B6}"/>
                </a:ext>
              </a:extLst>
            </p:cNvPr>
            <p:cNvSpPr/>
            <p:nvPr/>
          </p:nvSpPr>
          <p:spPr>
            <a:xfrm>
              <a:off x="8023584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CBC37C9-F18E-47BB-9D4A-22D7ACDCB490}"/>
                </a:ext>
              </a:extLst>
            </p:cNvPr>
            <p:cNvSpPr/>
            <p:nvPr/>
          </p:nvSpPr>
          <p:spPr>
            <a:xfrm>
              <a:off x="8467365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5D433DE-E5A3-42BF-8BD5-8F4F0EAFDB64}"/>
                </a:ext>
              </a:extLst>
            </p:cNvPr>
            <p:cNvSpPr/>
            <p:nvPr/>
          </p:nvSpPr>
          <p:spPr>
            <a:xfrm>
              <a:off x="7574027" y="299635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7F29EC3-B28D-4E9D-AD29-364B87FB91BB}"/>
                </a:ext>
              </a:extLst>
            </p:cNvPr>
            <p:cNvSpPr/>
            <p:nvPr/>
          </p:nvSpPr>
          <p:spPr>
            <a:xfrm>
              <a:off x="8023584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28212CA-2D9F-4685-83C3-59085B930CD2}"/>
                </a:ext>
              </a:extLst>
            </p:cNvPr>
            <p:cNvSpPr/>
            <p:nvPr/>
          </p:nvSpPr>
          <p:spPr>
            <a:xfrm>
              <a:off x="8467365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108A5DD-931D-459D-A1CD-470983400DAD}"/>
                </a:ext>
              </a:extLst>
            </p:cNvPr>
            <p:cNvSpPr/>
            <p:nvPr/>
          </p:nvSpPr>
          <p:spPr>
            <a:xfrm>
              <a:off x="7574027" y="341496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F641EE2-F687-46C7-9E4F-44990C479ECF}"/>
                </a:ext>
              </a:extLst>
            </p:cNvPr>
            <p:cNvSpPr/>
            <p:nvPr/>
          </p:nvSpPr>
          <p:spPr>
            <a:xfrm>
              <a:off x="8023584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A5FA81-392C-4B6C-BDF1-00671474B64C}"/>
                </a:ext>
              </a:extLst>
            </p:cNvPr>
            <p:cNvSpPr/>
            <p:nvPr/>
          </p:nvSpPr>
          <p:spPr>
            <a:xfrm>
              <a:off x="8467365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21C00334-B7F7-4EB2-90CE-51D74C5D06CB}"/>
                </a:ext>
              </a:extLst>
            </p:cNvPr>
            <p:cNvSpPr txBox="1"/>
            <p:nvPr/>
          </p:nvSpPr>
          <p:spPr>
            <a:xfrm>
              <a:off x="7980106" y="4054242"/>
              <a:ext cx="1940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방의 정보를 표현하는 이미지</a:t>
              </a: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C9CC9357-C74F-472F-B0E2-CC9FFC0713D9}"/>
                </a:ext>
              </a:extLst>
            </p:cNvPr>
            <p:cNvCxnSpPr>
              <a:cxnSpLocks/>
              <a:stCxn id="146" idx="2"/>
              <a:endCxn id="4105" idx="1"/>
            </p:cNvCxnSpPr>
            <p:nvPr/>
          </p:nvCxnSpPr>
          <p:spPr>
            <a:xfrm rot="16200000" flipH="1">
              <a:off x="7561372" y="3762466"/>
              <a:ext cx="547326" cy="29014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FFFE5BB-47C6-4482-9AD1-BBC309F3A639}"/>
              </a:ext>
            </a:extLst>
          </p:cNvPr>
          <p:cNvGrpSpPr/>
          <p:nvPr/>
        </p:nvGrpSpPr>
        <p:grpSpPr>
          <a:xfrm>
            <a:off x="668134" y="4345992"/>
            <a:ext cx="5212046" cy="894592"/>
            <a:chOff x="2911209" y="4222984"/>
            <a:chExt cx="5212046" cy="894592"/>
          </a:xfrm>
        </p:grpSpPr>
        <p:pic>
          <p:nvPicPr>
            <p:cNvPr id="85" name="그림 84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575865C5-4D1E-40E7-BA56-041A912DC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209" y="4222984"/>
              <a:ext cx="2524125" cy="771525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3815A87-BC19-4E95-952F-20E139CE1512}"/>
                </a:ext>
              </a:extLst>
            </p:cNvPr>
            <p:cNvSpPr/>
            <p:nvPr/>
          </p:nvSpPr>
          <p:spPr>
            <a:xfrm>
              <a:off x="29807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F1C8EF-A9D7-4BE7-901D-4A898CB05627}"/>
                </a:ext>
              </a:extLst>
            </p:cNvPr>
            <p:cNvSpPr/>
            <p:nvPr/>
          </p:nvSpPr>
          <p:spPr>
            <a:xfrm>
              <a:off x="35966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524AA7-B9BC-40FC-B0E4-A756F923E730}"/>
                </a:ext>
              </a:extLst>
            </p:cNvPr>
            <p:cNvSpPr/>
            <p:nvPr/>
          </p:nvSpPr>
          <p:spPr>
            <a:xfrm>
              <a:off x="42380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0A47C03-6FE9-449C-BFF8-8A0196ED3CB9}"/>
                </a:ext>
              </a:extLst>
            </p:cNvPr>
            <p:cNvSpPr/>
            <p:nvPr/>
          </p:nvSpPr>
          <p:spPr>
            <a:xfrm>
              <a:off x="48793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91" name="그림 90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9FF06A99-3ADE-46FA-8983-1BF32DE6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30" y="4222984"/>
              <a:ext cx="2524125" cy="771525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A76C83F-F61E-4034-BF5B-7DC220B94436}"/>
                </a:ext>
              </a:extLst>
            </p:cNvPr>
            <p:cNvSpPr/>
            <p:nvPr/>
          </p:nvSpPr>
          <p:spPr>
            <a:xfrm>
              <a:off x="56686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CC025AE-3A88-4718-861E-43928CBF8FF1}"/>
                </a:ext>
              </a:extLst>
            </p:cNvPr>
            <p:cNvSpPr/>
            <p:nvPr/>
          </p:nvSpPr>
          <p:spPr>
            <a:xfrm>
              <a:off x="62845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0AA0864-8640-498A-BAF5-15714B57136B}"/>
                </a:ext>
              </a:extLst>
            </p:cNvPr>
            <p:cNvSpPr/>
            <p:nvPr/>
          </p:nvSpPr>
          <p:spPr>
            <a:xfrm>
              <a:off x="69259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BEB749C-5FBC-4739-A4BF-762CED0030DF}"/>
                </a:ext>
              </a:extLst>
            </p:cNvPr>
            <p:cNvSpPr/>
            <p:nvPr/>
          </p:nvSpPr>
          <p:spPr>
            <a:xfrm>
              <a:off x="75672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47C0F46-73B3-4A6E-87E3-94FE944493D9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2150236" y="2136248"/>
            <a:ext cx="144161" cy="1056863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DE28DE-CD41-490D-AFB5-C2EC1F0ED508}"/>
              </a:ext>
            </a:extLst>
          </p:cNvPr>
          <p:cNvSpPr txBox="1"/>
          <p:nvPr/>
        </p:nvSpPr>
        <p:spPr>
          <a:xfrm>
            <a:off x="2750748" y="2461793"/>
            <a:ext cx="107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기본 버튼 </a:t>
            </a:r>
            <a:r>
              <a:rPr lang="en-US" altLang="ko-KR" sz="1100" dirty="0"/>
              <a:t>UI</a:t>
            </a:r>
            <a:endParaRPr lang="ko-KR" altLang="en-US" sz="1400" dirty="0"/>
          </a:p>
        </p:txBody>
      </p:sp>
      <p:grpSp>
        <p:nvGrpSpPr>
          <p:cNvPr id="4127" name="그룹 4126">
            <a:extLst>
              <a:ext uri="{FF2B5EF4-FFF2-40B4-BE49-F238E27FC236}">
                <a16:creationId xmlns:a16="http://schemas.microsoft.com/office/drawing/2014/main" id="{0E9A5721-806D-453A-8C01-C5426C4530EE}"/>
              </a:ext>
            </a:extLst>
          </p:cNvPr>
          <p:cNvGrpSpPr/>
          <p:nvPr/>
        </p:nvGrpSpPr>
        <p:grpSpPr>
          <a:xfrm>
            <a:off x="1033506" y="2736759"/>
            <a:ext cx="1320758" cy="1192838"/>
            <a:chOff x="200660" y="1493505"/>
            <a:chExt cx="1320758" cy="119283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8BDB33-CE22-4DAE-A609-3CED9DDABA61}"/>
                </a:ext>
              </a:extLst>
            </p:cNvPr>
            <p:cNvSpPr/>
            <p:nvPr/>
          </p:nvSpPr>
          <p:spPr>
            <a:xfrm>
              <a:off x="200660" y="1493505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3701A5-F5D0-4F58-AE82-184A1FC8EE08}"/>
                </a:ext>
              </a:extLst>
            </p:cNvPr>
            <p:cNvSpPr/>
            <p:nvPr/>
          </p:nvSpPr>
          <p:spPr>
            <a:xfrm>
              <a:off x="316790" y="1576091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C42F34B-6270-4EA1-AD57-9DE3E0D92E88}"/>
                </a:ext>
              </a:extLst>
            </p:cNvPr>
            <p:cNvSpPr/>
            <p:nvPr/>
          </p:nvSpPr>
          <p:spPr>
            <a:xfrm>
              <a:off x="271036" y="1532896"/>
              <a:ext cx="1180004" cy="1114056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A8C9EA4-2EBE-461C-A403-2FDC56C4BFF5}"/>
                </a:ext>
              </a:extLst>
            </p:cNvPr>
            <p:cNvSpPr/>
            <p:nvPr/>
          </p:nvSpPr>
          <p:spPr>
            <a:xfrm>
              <a:off x="366288" y="1922076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0BB7675-983D-404C-BB13-615B9F8456BB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1994355" y="3181944"/>
            <a:ext cx="542867" cy="1143806"/>
          </a:xfrm>
          <a:prstGeom prst="bentConnector2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CD06B1-57C2-48B2-B614-3B04F02DCE41}"/>
              </a:ext>
            </a:extLst>
          </p:cNvPr>
          <p:cNvSpPr txBox="1"/>
          <p:nvPr/>
        </p:nvSpPr>
        <p:spPr>
          <a:xfrm>
            <a:off x="2837691" y="3894476"/>
            <a:ext cx="913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텍스트 출력</a:t>
            </a:r>
            <a:endParaRPr lang="ko-KR" altLang="en-US" sz="14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321721A-1D03-448D-8CDE-DD7432AF6FF0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2283886" y="3333178"/>
            <a:ext cx="402572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7312D2D-B0D1-43BC-A83F-2A13BEDC5085}"/>
              </a:ext>
            </a:extLst>
          </p:cNvPr>
          <p:cNvSpPr txBox="1"/>
          <p:nvPr/>
        </p:nvSpPr>
        <p:spPr>
          <a:xfrm>
            <a:off x="2686458" y="3203881"/>
            <a:ext cx="1199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서클 </a:t>
            </a:r>
            <a:r>
              <a:rPr lang="ko-KR" altLang="en-US" sz="1100" dirty="0" err="1"/>
              <a:t>프로그레스</a:t>
            </a:r>
            <a:endParaRPr lang="ko-KR" altLang="en-US" sz="1400" dirty="0"/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15C8E27C-6E2C-41A0-9E7F-A283A17EC0E3}"/>
              </a:ext>
            </a:extLst>
          </p:cNvPr>
          <p:cNvCxnSpPr>
            <a:cxnSpLocks/>
            <a:stCxn id="157" idx="0"/>
            <a:endCxn id="24" idx="3"/>
          </p:cNvCxnSpPr>
          <p:nvPr/>
        </p:nvCxnSpPr>
        <p:spPr>
          <a:xfrm rot="16200000" flipV="1">
            <a:off x="4265837" y="2148166"/>
            <a:ext cx="144161" cy="1033025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59" name="그룹 4158">
            <a:extLst>
              <a:ext uri="{FF2B5EF4-FFF2-40B4-BE49-F238E27FC236}">
                <a16:creationId xmlns:a16="http://schemas.microsoft.com/office/drawing/2014/main" id="{89475417-A204-4965-9CE3-4AF6DA8D2B44}"/>
              </a:ext>
            </a:extLst>
          </p:cNvPr>
          <p:cNvGrpSpPr/>
          <p:nvPr/>
        </p:nvGrpSpPr>
        <p:grpSpPr>
          <a:xfrm>
            <a:off x="4194050" y="2736759"/>
            <a:ext cx="1320758" cy="1443547"/>
            <a:chOff x="4199226" y="2736759"/>
            <a:chExt cx="1320758" cy="144354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CCE311D-0221-4645-978E-36EFA63F6EBB}"/>
                </a:ext>
              </a:extLst>
            </p:cNvPr>
            <p:cNvSpPr/>
            <p:nvPr/>
          </p:nvSpPr>
          <p:spPr>
            <a:xfrm>
              <a:off x="4199226" y="2736759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77074BC-6F68-49EC-A7EF-B2B9D5FA3005}"/>
                </a:ext>
              </a:extLst>
            </p:cNvPr>
            <p:cNvSpPr/>
            <p:nvPr/>
          </p:nvSpPr>
          <p:spPr>
            <a:xfrm>
              <a:off x="4315356" y="2819345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46BD34-1E89-41DD-85DD-33238BE57B5C}"/>
                </a:ext>
              </a:extLst>
            </p:cNvPr>
            <p:cNvSpPr/>
            <p:nvPr/>
          </p:nvSpPr>
          <p:spPr>
            <a:xfrm>
              <a:off x="4364854" y="3863222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5F84BD90-F247-497D-8378-4E274BC83799}"/>
              </a:ext>
            </a:extLst>
          </p:cNvPr>
          <p:cNvCxnSpPr>
            <a:cxnSpLocks/>
            <a:stCxn id="164" idx="1"/>
            <a:endCxn id="46" idx="3"/>
          </p:cNvCxnSpPr>
          <p:nvPr/>
        </p:nvCxnSpPr>
        <p:spPr>
          <a:xfrm flipH="1">
            <a:off x="3750970" y="4021764"/>
            <a:ext cx="608708" cy="3517"/>
          </a:xfrm>
          <a:prstGeom prst="straightConnector1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F5962A17-AFA4-489C-A260-0768BE9767C5}"/>
              </a:ext>
            </a:extLst>
          </p:cNvPr>
          <p:cNvCxnSpPr>
            <a:cxnSpLocks/>
            <a:stCxn id="157" idx="1"/>
            <a:endCxn id="51" idx="3"/>
          </p:cNvCxnSpPr>
          <p:nvPr/>
        </p:nvCxnSpPr>
        <p:spPr>
          <a:xfrm flipH="1">
            <a:off x="3885692" y="3333178"/>
            <a:ext cx="308358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5" name="TextBox 4134">
            <a:extLst>
              <a:ext uri="{FF2B5EF4-FFF2-40B4-BE49-F238E27FC236}">
                <a16:creationId xmlns:a16="http://schemas.microsoft.com/office/drawing/2014/main" id="{68457B16-4D7F-48DD-9419-E56394A12FDC}"/>
              </a:ext>
            </a:extLst>
          </p:cNvPr>
          <p:cNvSpPr txBox="1"/>
          <p:nvPr/>
        </p:nvSpPr>
        <p:spPr>
          <a:xfrm>
            <a:off x="854192" y="2157864"/>
            <a:ext cx="167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스킬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AB1979-12FC-43E0-87B7-F5E75DDBCD24}"/>
              </a:ext>
            </a:extLst>
          </p:cNvPr>
          <p:cNvSpPr txBox="1"/>
          <p:nvPr/>
        </p:nvSpPr>
        <p:spPr>
          <a:xfrm>
            <a:off x="4001295" y="2105259"/>
            <a:ext cx="170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버프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4144" name="그룹 4143">
            <a:extLst>
              <a:ext uri="{FF2B5EF4-FFF2-40B4-BE49-F238E27FC236}">
                <a16:creationId xmlns:a16="http://schemas.microsoft.com/office/drawing/2014/main" id="{09E233FC-4212-4215-AF83-1CDF1E75B148}"/>
              </a:ext>
            </a:extLst>
          </p:cNvPr>
          <p:cNvGrpSpPr/>
          <p:nvPr/>
        </p:nvGrpSpPr>
        <p:grpSpPr>
          <a:xfrm>
            <a:off x="6702750" y="4308158"/>
            <a:ext cx="2964497" cy="2061131"/>
            <a:chOff x="6702750" y="4308158"/>
            <a:chExt cx="2964497" cy="2061131"/>
          </a:xfrm>
        </p:grpSpPr>
        <p:grpSp>
          <p:nvGrpSpPr>
            <p:cNvPr id="4141" name="그룹 4140">
              <a:extLst>
                <a:ext uri="{FF2B5EF4-FFF2-40B4-BE49-F238E27FC236}">
                  <a16:creationId xmlns:a16="http://schemas.microsoft.com/office/drawing/2014/main" id="{FFBD1546-3986-44D9-B311-7A5EA9737CB9}"/>
                </a:ext>
              </a:extLst>
            </p:cNvPr>
            <p:cNvGrpSpPr/>
            <p:nvPr/>
          </p:nvGrpSpPr>
          <p:grpSpPr>
            <a:xfrm>
              <a:off x="8747403" y="4641876"/>
              <a:ext cx="919844" cy="1119394"/>
              <a:chOff x="8404078" y="4604796"/>
              <a:chExt cx="919844" cy="1119394"/>
            </a:xfrm>
          </p:grpSpPr>
          <p:grpSp>
            <p:nvGrpSpPr>
              <p:cNvPr id="4139" name="그룹 4138">
                <a:extLst>
                  <a:ext uri="{FF2B5EF4-FFF2-40B4-BE49-F238E27FC236}">
                    <a16:creationId xmlns:a16="http://schemas.microsoft.com/office/drawing/2014/main" id="{F0585EB2-41AE-4382-9485-B43F69778A9B}"/>
                  </a:ext>
                </a:extLst>
              </p:cNvPr>
              <p:cNvGrpSpPr/>
              <p:nvPr/>
            </p:nvGrpSpPr>
            <p:grpSpPr>
              <a:xfrm>
                <a:off x="8428362" y="4911486"/>
                <a:ext cx="871277" cy="812704"/>
                <a:chOff x="7384180" y="4820099"/>
                <a:chExt cx="1278808" cy="1192838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257E5274-58B0-4264-B6F8-239ACBF71235}"/>
                    </a:ext>
                  </a:extLst>
                </p:cNvPr>
                <p:cNvSpPr/>
                <p:nvPr/>
              </p:nvSpPr>
              <p:spPr>
                <a:xfrm>
                  <a:off x="7384180" y="4820099"/>
                  <a:ext cx="1278808" cy="11928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7B04528-363D-469C-BF4D-2A34495951D5}"/>
                    </a:ext>
                  </a:extLst>
                </p:cNvPr>
                <p:cNvSpPr/>
                <p:nvPr/>
              </p:nvSpPr>
              <p:spPr>
                <a:xfrm>
                  <a:off x="7536349" y="4956515"/>
                  <a:ext cx="974471" cy="920006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B51BFC-8441-490C-AF6E-00582266C208}"/>
                  </a:ext>
                </a:extLst>
              </p:cNvPr>
              <p:cNvSpPr txBox="1"/>
              <p:nvPr/>
            </p:nvSpPr>
            <p:spPr>
              <a:xfrm>
                <a:off x="8404078" y="4604796"/>
                <a:ext cx="91984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기본 버튼 </a:t>
                </a:r>
                <a:r>
                  <a:rPr lang="en-US" altLang="ko-KR" sz="1050" dirty="0"/>
                  <a:t>UI</a:t>
                </a:r>
                <a:endParaRPr lang="ko-KR" altLang="en-US" sz="1050" dirty="0"/>
              </a:p>
            </p:txBody>
          </p:sp>
        </p:grpSp>
        <p:grpSp>
          <p:nvGrpSpPr>
            <p:cNvPr id="4143" name="그룹 4142">
              <a:extLst>
                <a:ext uri="{FF2B5EF4-FFF2-40B4-BE49-F238E27FC236}">
                  <a16:creationId xmlns:a16="http://schemas.microsoft.com/office/drawing/2014/main" id="{5B8F4695-F1FB-405D-9874-E2B26056A732}"/>
                </a:ext>
              </a:extLst>
            </p:cNvPr>
            <p:cNvGrpSpPr/>
            <p:nvPr/>
          </p:nvGrpSpPr>
          <p:grpSpPr>
            <a:xfrm>
              <a:off x="6702750" y="4308158"/>
              <a:ext cx="871277" cy="2061131"/>
              <a:chOff x="6689470" y="4345992"/>
              <a:chExt cx="871277" cy="206113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54F11E6-2B0B-4E51-ABFB-28A239B768D3}"/>
                  </a:ext>
                </a:extLst>
              </p:cNvPr>
              <p:cNvSpPr/>
              <p:nvPr/>
            </p:nvSpPr>
            <p:spPr>
              <a:xfrm>
                <a:off x="6689470" y="4345992"/>
                <a:ext cx="871277" cy="8127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b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기능</a:t>
                </a: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4B10CD2-DE6F-46DB-844B-557B0D7D89DF}"/>
                  </a:ext>
                </a:extLst>
              </p:cNvPr>
              <p:cNvSpPr/>
              <p:nvPr/>
            </p:nvSpPr>
            <p:spPr>
              <a:xfrm>
                <a:off x="6704124" y="5612210"/>
                <a:ext cx="841969" cy="794913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</a:p>
            </p:txBody>
          </p:sp>
          <p:sp>
            <p:nvSpPr>
              <p:cNvPr id="4140" name="더하기 기호 4139">
                <a:extLst>
                  <a:ext uri="{FF2B5EF4-FFF2-40B4-BE49-F238E27FC236}">
                    <a16:creationId xmlns:a16="http://schemas.microsoft.com/office/drawing/2014/main" id="{3DA20E22-B75F-495C-BD45-FA244D720D0B}"/>
                  </a:ext>
                </a:extLst>
              </p:cNvPr>
              <p:cNvSpPr/>
              <p:nvPr/>
            </p:nvSpPr>
            <p:spPr>
              <a:xfrm>
                <a:off x="6896508" y="5155010"/>
                <a:ext cx="457200" cy="4572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42" name="화살표: 오른쪽 4141">
              <a:extLst>
                <a:ext uri="{FF2B5EF4-FFF2-40B4-BE49-F238E27FC236}">
                  <a16:creationId xmlns:a16="http://schemas.microsoft.com/office/drawing/2014/main" id="{C27DCC9B-4B06-400B-854A-96F96028BE48}"/>
                </a:ext>
              </a:extLst>
            </p:cNvPr>
            <p:cNvSpPr/>
            <p:nvPr/>
          </p:nvSpPr>
          <p:spPr>
            <a:xfrm>
              <a:off x="7740749" y="5038531"/>
              <a:ext cx="871277" cy="614490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2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62740"/>
              </p:ext>
            </p:extLst>
          </p:nvPr>
        </p:nvGraphicFramePr>
        <p:xfrm>
          <a:off x="6096001" y="935917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2245611"/>
              </p:ext>
            </p:extLst>
          </p:nvPr>
        </p:nvGraphicFramePr>
        <p:xfrm>
          <a:off x="676252" y="4281029"/>
          <a:ext cx="10887098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5051904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449204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810591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133349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15062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4668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38283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8105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47029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1252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572002" y="5424393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143504" y="5424393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000500" y="5424393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572002" y="592912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572003" y="4958250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002817" y="5067624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163977" y="585790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163978" y="506762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4979700" y="5857904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136737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233893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424393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715006" y="546686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46686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5" y="1437944"/>
            <a:ext cx="1136650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13161</TotalTime>
  <Words>4391</Words>
  <Application>Microsoft Office PowerPoint</Application>
  <PresentationFormat>와이드스크린</PresentationFormat>
  <Paragraphs>1107</Paragraphs>
  <Slides>31</Slides>
  <Notes>10</Notes>
  <HiddenSlides>4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PowerPoint 프레젠테이션</vt:lpstr>
      <vt:lpstr>세부 UI 분석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레이어 설명과 전체 씬 흐름</vt:lpstr>
      <vt:lpstr>조작방식 기획</vt:lpstr>
      <vt:lpstr>조작방식 기획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669</cp:revision>
  <dcterms:created xsi:type="dcterms:W3CDTF">2019-10-07T05:13:37Z</dcterms:created>
  <dcterms:modified xsi:type="dcterms:W3CDTF">2019-12-09T15:00:17Z</dcterms:modified>
</cp:coreProperties>
</file>